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0290C82-ED6D-48D5-B2EF-8155586AF016}" type="datetimeFigureOut">
              <a:rPr lang="ar-SA" smtClean="0"/>
              <a:pPr/>
              <a:t>16/06/1433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A1F0554-CDF7-4C5F-B58D-CFBD9A1D6197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0554-CDF7-4C5F-B58D-CFBD9A1D6197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وان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شكل بيضاوي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عنصر نائب للتاريخ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9F38-77C1-47F2-A51F-9D4EE006E0EB}" type="datetime1">
              <a:rPr lang="ar-SA" smtClean="0"/>
              <a:pPr/>
              <a:t>16/06/1433</a:t>
            </a:fld>
            <a:endParaRPr lang="ar-SA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D8041F-5B65-45E9-855F-5A3FD156AAD9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ar-SA" smtClean="0"/>
              <a:t>اعددا ناصر بن راشد الحنو...... دورة تدريبية</a:t>
            </a:r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1192-620D-4AA7-B45E-AF9B0E8F4958}" type="datetime1">
              <a:rPr lang="ar-SA" smtClean="0"/>
              <a:pPr/>
              <a:t>16/06/1433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اعددا ناصر بن راشد الحنو...... دورة تدريبية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041F-5B65-45E9-855F-5A3FD156AAD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37938-4C7E-418F-805F-7F67555818FA}" type="datetime1">
              <a:rPr lang="ar-SA" smtClean="0"/>
              <a:pPr/>
              <a:t>16/06/1433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اعددا ناصر بن راشد الحنو...... دورة تدريبية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041F-5B65-45E9-855F-5A3FD156AAD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87ED1A-F366-44C6-8574-4B280F7819DE}" type="datetime1">
              <a:rPr lang="ar-SA" smtClean="0"/>
              <a:pPr/>
              <a:t>16/06/1433</a:t>
            </a:fld>
            <a:endParaRPr lang="ar-SA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3D8041F-5B65-45E9-855F-5A3FD156AAD9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6" name="عنصر نائب للتذييل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ar-SA" smtClean="0"/>
              <a:t>اعددا ناصر بن راشد الحنو...... دورة تدريبية</a:t>
            </a:r>
            <a:endParaRPr lang="ar-SA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5CE0-FF27-42B9-98EB-611C3DFD5FF0}" type="datetime1">
              <a:rPr lang="ar-SA" smtClean="0"/>
              <a:pPr/>
              <a:t>16/06/1433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اعددا ناصر بن راشد الحنو...... دورة تدريبية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041F-5B65-45E9-855F-5A3FD156AAD9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7" name="رابط مستقيم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05A2-E537-4446-98B1-4D3D7836C8AF}" type="datetime1">
              <a:rPr lang="ar-SA" smtClean="0"/>
              <a:pPr/>
              <a:t>16/06/1433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اعددا ناصر بن راشد الحنو...... دورة تدريبية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041F-5B65-45E9-855F-5A3FD156AAD9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041F-5B65-45E9-855F-5A3FD156AAD9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اعددا ناصر بن راشد الحنو...... دورة تدريبية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CEF1-29EC-432D-8C2C-F178BD19C9C3}" type="datetime1">
              <a:rPr lang="ar-SA" smtClean="0"/>
              <a:pPr/>
              <a:t>16/06/1433</a:t>
            </a:fld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2" name="عنصر نائب للمحتوى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4" name="عنصر نائب للمحتوى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10" name="رابط مستقيم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46504-B3B2-43F7-AB4C-513B59A4364A}" type="datetime1">
              <a:rPr lang="ar-SA" smtClean="0"/>
              <a:pPr/>
              <a:t>16/06/1433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اعددا ناصر بن راشد الحنو...... دورة تدريبية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041F-5B65-45E9-855F-5A3FD156AAD9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F263-EFCA-42F4-BE16-256703949990}" type="datetime1">
              <a:rPr lang="ar-SA" smtClean="0"/>
              <a:pPr/>
              <a:t>16/06/1433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اعددا ناصر بن راشد الحنو...... دورة تدريبية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041F-5B65-45E9-855F-5A3FD156AAD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صر نائب للمحتوى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1" name="عنوان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735111-22B8-46B4-BA13-8150CA242B07}" type="datetime1">
              <a:rPr lang="ar-SA" smtClean="0"/>
              <a:pPr/>
              <a:t>16/06/1433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D8041F-5B65-45E9-855F-5A3FD156AAD9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ar-SA" smtClean="0"/>
              <a:t>اعددا ناصر بن راشد الحنو...... دورة تدريبية</a:t>
            </a:r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8124-CDFC-4D0D-883D-CA72744BFE1F}" type="datetime1">
              <a:rPr lang="ar-SA" smtClean="0"/>
              <a:pPr/>
              <a:t>16/06/1433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D8041F-5B65-45E9-855F-5A3FD156AAD9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ar-SA" smtClean="0"/>
              <a:t>اعددا ناصر بن راشد الحنو...... دورة تدريبية</a:t>
            </a:r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A70E919-35D4-4610-88D8-31E5B9FF4315}" type="datetime1">
              <a:rPr lang="ar-SA" smtClean="0"/>
              <a:pPr/>
              <a:t>16/06/1433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اعددا ناصر بن راشد الحنو...... دورة تدريبية</a:t>
            </a:r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3D8041F-5B65-45E9-855F-5A3FD156AAD9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rtl="1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r" rtl="1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DELL\&#1587;&#1591;&#1581;%20&#1575;&#1604;&#1605;&#1603;&#1578;&#1576;\&#1587;&#1591;&#1581;%20&#1575;&#1604;&#1605;&#1603;&#1578;&#1576;\&#1575;&#1604;&#1575;&#1608;&#1576;&#1585;&#1610;&#1578;%20&#1575;&#1604;&#1606;&#1607;&#1575;&#1574;&#1610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الاوبريت النهائي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sz="6000" b="1" dirty="0" smtClean="0">
                <a:cs typeface="DecoType Thuluth" pitchFamily="2" charset="-78"/>
              </a:rPr>
              <a:t>عمادة شؤون الطلاب</a:t>
            </a:r>
            <a:endParaRPr lang="ar-SA" sz="6000" b="1" dirty="0">
              <a:cs typeface="DecoType Thuluth" pitchFamily="2" charset="-78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sz="9600" b="1" dirty="0" smtClean="0">
                <a:cs typeface="DecoType Thuluth" pitchFamily="2" charset="-78"/>
              </a:rPr>
              <a:t>جامعة المجمعة</a:t>
            </a:r>
            <a:endParaRPr lang="ar-SA" sz="9600" b="1" dirty="0">
              <a:cs typeface="DecoType Thuluth" pitchFamily="2" charset="-78"/>
            </a:endParaRPr>
          </a:p>
        </p:txBody>
      </p:sp>
      <p:pic>
        <p:nvPicPr>
          <p:cNvPr id="4" name="صورة 3" descr="شعار الجامعة الجديد دقة الخارقة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72330" y="428604"/>
            <a:ext cx="1684392" cy="1714512"/>
          </a:xfrm>
          <a:prstGeom prst="rect">
            <a:avLst/>
          </a:prstGeom>
        </p:spPr>
      </p:pic>
      <p:pic>
        <p:nvPicPr>
          <p:cNvPr id="5" name="صورة 4" descr="شعار العمادة الاخير بالعربي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357166"/>
            <a:ext cx="2327858" cy="1500198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  <p:sndAc>
      <p:stSnd>
        <p:snd r:embed="rId4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نادي المسرح</a:t>
            </a:r>
          </a:p>
          <a:p>
            <a:r>
              <a:rPr lang="ar-SA" dirty="0" smtClean="0"/>
              <a:t>نادي الجوالة</a:t>
            </a:r>
          </a:p>
          <a:p>
            <a:r>
              <a:rPr lang="ar-SA" dirty="0" smtClean="0"/>
              <a:t>نادي الابتكارات والاختراعات</a:t>
            </a:r>
          </a:p>
          <a:p>
            <a:r>
              <a:rPr lang="ar-SA" dirty="0" smtClean="0"/>
              <a:t>نادي العمل التطوعي</a:t>
            </a:r>
          </a:p>
          <a:p>
            <a:r>
              <a:rPr lang="ar-SA" dirty="0" smtClean="0"/>
              <a:t>نادي العمل الفني</a:t>
            </a:r>
          </a:p>
          <a:p>
            <a:pPr>
              <a:buNone/>
            </a:pPr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6000" dirty="0" smtClean="0">
                <a:cs typeface="Andalus" pitchFamily="2" charset="-78"/>
              </a:rPr>
              <a:t>الأندية الطلابية</a:t>
            </a:r>
            <a:endParaRPr lang="ar-SA" sz="600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DB9ABC-AD83-4A22-9762-7651BEE5E8C1}" type="datetime1">
              <a:rPr lang="ar-SA" smtClean="0"/>
              <a:pPr/>
              <a:t>16/06/1433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D8041F-5B65-45E9-855F-5A3FD156AAD9}" type="slidenum">
              <a:rPr lang="ar-SA" smtClean="0"/>
              <a:pPr/>
              <a:t>10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ar-SA" smtClean="0"/>
              <a:t>اعددا ناصر بن راشد الحنو...... دورة تدريبية</a:t>
            </a:r>
            <a:endParaRPr lang="ar-SA"/>
          </a:p>
        </p:txBody>
      </p:sp>
    </p:spTree>
  </p:cSld>
  <p:clrMapOvr>
    <a:masterClrMapping/>
  </p:clrMapOvr>
  <p:transition spd="slow">
    <p:strips dir="ru"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19" descr="شعار العمادة الاخير بالعربي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571868" y="1357298"/>
            <a:ext cx="1785950" cy="50006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ar-SA" dirty="0" smtClean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العميد</a:t>
            </a: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6600" b="1" i="1" dirty="0" smtClean="0">
                <a:solidFill>
                  <a:schemeClr val="tx2">
                    <a:lumMod val="25000"/>
                  </a:schemeClr>
                </a:solidFill>
                <a:cs typeface="Akhbar MT" pitchFamily="2" charset="-78"/>
              </a:rPr>
              <a:t>الهيكل الإداري لعمادة شؤون الطلاب</a:t>
            </a:r>
            <a:endParaRPr lang="ar-SA" sz="6600" b="1" i="1" dirty="0">
              <a:solidFill>
                <a:schemeClr val="tx2">
                  <a:lumMod val="25000"/>
                </a:schemeClr>
              </a:solidFill>
              <a:cs typeface="Akhbar MT" pitchFamily="2" charset="-78"/>
            </a:endParaRPr>
          </a:p>
        </p:txBody>
      </p:sp>
      <p:sp>
        <p:nvSpPr>
          <p:cNvPr id="9" name="عنصر نائب للمحتوى 1"/>
          <p:cNvSpPr txBox="1">
            <a:spLocks/>
          </p:cNvSpPr>
          <p:nvPr/>
        </p:nvSpPr>
        <p:spPr>
          <a:xfrm>
            <a:off x="5429256" y="2071678"/>
            <a:ext cx="1785950" cy="50006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>
            <a:normAutofit fontScale="92500"/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ar-SA" sz="2600" dirty="0" smtClean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وكيل العمادة</a:t>
            </a:r>
            <a:endParaRPr kumimoji="0" lang="ar-S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0" name="عنصر نائب للمحتوى 1"/>
          <p:cNvSpPr txBox="1">
            <a:spLocks/>
          </p:cNvSpPr>
          <p:nvPr/>
        </p:nvSpPr>
        <p:spPr>
          <a:xfrm>
            <a:off x="1857356" y="2000240"/>
            <a:ext cx="1785950" cy="50006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>
            <a:normAutofit fontScale="92500"/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ar-SA" sz="2600" dirty="0" smtClean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وكيل الأنشطة</a:t>
            </a:r>
            <a:endParaRPr kumimoji="0" lang="ar-S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1" name="عنصر نائب للمحتوى 1"/>
          <p:cNvSpPr txBox="1">
            <a:spLocks/>
          </p:cNvSpPr>
          <p:nvPr/>
        </p:nvSpPr>
        <p:spPr>
          <a:xfrm>
            <a:off x="7358082" y="2786058"/>
            <a:ext cx="1500198" cy="50006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ar-SA" sz="2000" dirty="0" smtClean="0">
                <a:latin typeface="Monotype Koufi" pitchFamily="2" charset="-78"/>
                <a:ea typeface="Monotype Koufi" pitchFamily="2" charset="-78"/>
                <a:cs typeface="Akhbar MT" pitchFamily="2" charset="-78"/>
              </a:rPr>
              <a:t>الشؤون الإدارية</a:t>
            </a:r>
            <a:endParaRPr kumimoji="0" lang="ar-S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onotype Koufi" pitchFamily="2" charset="-78"/>
              <a:ea typeface="Monotype Koufi" pitchFamily="2" charset="-78"/>
              <a:cs typeface="Akhbar MT" pitchFamily="2" charset="-78"/>
            </a:endParaRPr>
          </a:p>
        </p:txBody>
      </p:sp>
      <p:sp>
        <p:nvSpPr>
          <p:cNvPr id="13" name="عنصر نائب للمحتوى 1"/>
          <p:cNvSpPr txBox="1">
            <a:spLocks/>
          </p:cNvSpPr>
          <p:nvPr/>
        </p:nvSpPr>
        <p:spPr>
          <a:xfrm>
            <a:off x="2000232" y="3500438"/>
            <a:ext cx="1500198" cy="50006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>
            <a:normAutofit fontScale="92500"/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ar-SA" sz="2000" dirty="0" smtClean="0">
                <a:latin typeface="Monotype Koufi" pitchFamily="2" charset="-78"/>
                <a:ea typeface="Monotype Koufi" pitchFamily="2" charset="-78"/>
                <a:cs typeface="Akhbar MT" pitchFamily="2" charset="-78"/>
              </a:rPr>
              <a:t>النشاط العلمي والفني</a:t>
            </a:r>
            <a:endParaRPr kumimoji="0" lang="ar-S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onotype Koufi" pitchFamily="2" charset="-78"/>
              <a:ea typeface="Monotype Koufi" pitchFamily="2" charset="-78"/>
              <a:cs typeface="Akhbar MT" pitchFamily="2" charset="-78"/>
            </a:endParaRPr>
          </a:p>
        </p:txBody>
      </p:sp>
      <p:sp>
        <p:nvSpPr>
          <p:cNvPr id="14" name="عنصر نائب للمحتوى 1"/>
          <p:cNvSpPr txBox="1">
            <a:spLocks/>
          </p:cNvSpPr>
          <p:nvPr/>
        </p:nvSpPr>
        <p:spPr>
          <a:xfrm>
            <a:off x="2000232" y="2857496"/>
            <a:ext cx="1500198" cy="50006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>
            <a:normAutofit fontScale="77500" lnSpcReduction="20000"/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ar-SA" sz="2000" dirty="0" smtClean="0">
                <a:latin typeface="Monotype Koufi" pitchFamily="2" charset="-78"/>
                <a:ea typeface="Monotype Koufi" pitchFamily="2" charset="-78"/>
                <a:cs typeface="Akhbar MT" pitchFamily="2" charset="-78"/>
              </a:rPr>
              <a:t>النشاط الثقافي الاجتماعي</a:t>
            </a:r>
            <a:endParaRPr kumimoji="0" lang="ar-S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onotype Koufi" pitchFamily="2" charset="-78"/>
              <a:ea typeface="Monotype Koufi" pitchFamily="2" charset="-78"/>
              <a:cs typeface="Akhbar MT" pitchFamily="2" charset="-78"/>
            </a:endParaRPr>
          </a:p>
        </p:txBody>
      </p:sp>
      <p:sp>
        <p:nvSpPr>
          <p:cNvPr id="15" name="عنصر نائب للمحتوى 1"/>
          <p:cNvSpPr txBox="1">
            <a:spLocks/>
          </p:cNvSpPr>
          <p:nvPr/>
        </p:nvSpPr>
        <p:spPr>
          <a:xfrm>
            <a:off x="357158" y="2857496"/>
            <a:ext cx="1500198" cy="50006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>
            <a:normAutofit fontScale="77500" lnSpcReduction="20000"/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ar-SA" sz="2000" dirty="0" smtClean="0">
                <a:latin typeface="Monotype Koufi" pitchFamily="2" charset="-78"/>
                <a:ea typeface="Monotype Koufi" pitchFamily="2" charset="-78"/>
                <a:cs typeface="Akhbar MT" pitchFamily="2" charset="-78"/>
              </a:rPr>
              <a:t>النشاط الرياضي والكشفي</a:t>
            </a:r>
            <a:endParaRPr kumimoji="0" lang="ar-S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onotype Koufi" pitchFamily="2" charset="-78"/>
              <a:ea typeface="Monotype Koufi" pitchFamily="2" charset="-78"/>
              <a:cs typeface="Akhbar MT" pitchFamily="2" charset="-78"/>
            </a:endParaRPr>
          </a:p>
        </p:txBody>
      </p:sp>
      <p:sp>
        <p:nvSpPr>
          <p:cNvPr id="16" name="عنصر نائب للمحتوى 1"/>
          <p:cNvSpPr txBox="1">
            <a:spLocks/>
          </p:cNvSpPr>
          <p:nvPr/>
        </p:nvSpPr>
        <p:spPr>
          <a:xfrm>
            <a:off x="5715008" y="2786058"/>
            <a:ext cx="1500198" cy="50006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ar-SA" sz="2000" dirty="0" smtClean="0">
                <a:latin typeface="Monotype Koufi" pitchFamily="2" charset="-78"/>
                <a:ea typeface="Monotype Koufi" pitchFamily="2" charset="-78"/>
                <a:cs typeface="Akhbar MT" pitchFamily="2" charset="-78"/>
              </a:rPr>
              <a:t>الشؤون المالية</a:t>
            </a:r>
            <a:endParaRPr kumimoji="0" lang="ar-S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onotype Koufi" pitchFamily="2" charset="-78"/>
              <a:ea typeface="Monotype Koufi" pitchFamily="2" charset="-78"/>
              <a:cs typeface="Akhbar MT" pitchFamily="2" charset="-78"/>
            </a:endParaRPr>
          </a:p>
        </p:txBody>
      </p:sp>
      <p:sp>
        <p:nvSpPr>
          <p:cNvPr id="17" name="عنصر نائب للمحتوى 1"/>
          <p:cNvSpPr txBox="1">
            <a:spLocks/>
          </p:cNvSpPr>
          <p:nvPr/>
        </p:nvSpPr>
        <p:spPr>
          <a:xfrm>
            <a:off x="7358082" y="3429000"/>
            <a:ext cx="1500198" cy="50006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onotype Koufi" pitchFamily="2" charset="-78"/>
                <a:ea typeface="Monotype Koufi" pitchFamily="2" charset="-78"/>
                <a:cs typeface="Akhbar MT" pitchFamily="2" charset="-78"/>
              </a:rPr>
              <a:t>صندوق</a:t>
            </a:r>
            <a:r>
              <a:rPr kumimoji="0" lang="ar-SA" sz="20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onotype Koufi" pitchFamily="2" charset="-78"/>
                <a:ea typeface="Monotype Koufi" pitchFamily="2" charset="-78"/>
                <a:cs typeface="Akhbar MT" pitchFamily="2" charset="-78"/>
              </a:rPr>
              <a:t> الطلاب</a:t>
            </a:r>
            <a:endParaRPr kumimoji="0" lang="ar-S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onotype Koufi" pitchFamily="2" charset="-78"/>
              <a:ea typeface="Monotype Koufi" pitchFamily="2" charset="-78"/>
              <a:cs typeface="Akhbar MT" pitchFamily="2" charset="-78"/>
            </a:endParaRPr>
          </a:p>
        </p:txBody>
      </p:sp>
      <p:sp>
        <p:nvSpPr>
          <p:cNvPr id="18" name="عنصر نائب للمحتوى 1"/>
          <p:cNvSpPr txBox="1">
            <a:spLocks/>
          </p:cNvSpPr>
          <p:nvPr/>
        </p:nvSpPr>
        <p:spPr>
          <a:xfrm>
            <a:off x="357158" y="3500438"/>
            <a:ext cx="1500198" cy="50006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onotype Koufi" pitchFamily="2" charset="-78"/>
                <a:ea typeface="Monotype Koufi" pitchFamily="2" charset="-78"/>
                <a:cs typeface="Akhbar MT" pitchFamily="2" charset="-78"/>
              </a:rPr>
              <a:t>الأندية</a:t>
            </a:r>
            <a:r>
              <a:rPr kumimoji="0" lang="ar-SA" sz="20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onotype Koufi" pitchFamily="2" charset="-78"/>
                <a:ea typeface="Monotype Koufi" pitchFamily="2" charset="-78"/>
                <a:cs typeface="Akhbar MT" pitchFamily="2" charset="-78"/>
              </a:rPr>
              <a:t> الطلابية</a:t>
            </a:r>
            <a:endParaRPr kumimoji="0" lang="ar-S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onotype Koufi" pitchFamily="2" charset="-78"/>
              <a:ea typeface="Monotype Koufi" pitchFamily="2" charset="-78"/>
              <a:cs typeface="Akhbar MT" pitchFamily="2" charset="-78"/>
            </a:endParaRPr>
          </a:p>
        </p:txBody>
      </p:sp>
      <p:sp>
        <p:nvSpPr>
          <p:cNvPr id="19" name="عنصر نائب للمحتوى 1"/>
          <p:cNvSpPr txBox="1">
            <a:spLocks/>
          </p:cNvSpPr>
          <p:nvPr/>
        </p:nvSpPr>
        <p:spPr>
          <a:xfrm>
            <a:off x="5715008" y="3429000"/>
            <a:ext cx="1500198" cy="50006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>
            <a:normAutofit fontScale="85000" lnSpcReduction="10000"/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onotype Koufi" pitchFamily="2" charset="-78"/>
                <a:ea typeface="Monotype Koufi" pitchFamily="2" charset="-78"/>
                <a:cs typeface="Akhbar MT" pitchFamily="2" charset="-78"/>
              </a:rPr>
              <a:t>مركز</a:t>
            </a:r>
            <a:r>
              <a:rPr kumimoji="0" lang="ar-SA" sz="20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onotype Koufi" pitchFamily="2" charset="-78"/>
                <a:ea typeface="Monotype Koufi" pitchFamily="2" charset="-78"/>
                <a:cs typeface="Akhbar MT" pitchFamily="2" charset="-78"/>
              </a:rPr>
              <a:t> ذوي الاحتياجات</a:t>
            </a:r>
            <a:endParaRPr kumimoji="0" lang="ar-S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onotype Koufi" pitchFamily="2" charset="-78"/>
              <a:ea typeface="Monotype Koufi" pitchFamily="2" charset="-78"/>
              <a:cs typeface="Akhbar MT" pitchFamily="2" charset="-78"/>
            </a:endParaRPr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7FE9B3-C881-4D80-A6AA-33AE4099498D}" type="datetime1">
              <a:rPr lang="ar-SA" smtClean="0"/>
              <a:pPr/>
              <a:t>16/06/1433</a:t>
            </a:fld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D8041F-5B65-45E9-855F-5A3FD156AAD9}" type="slidenum">
              <a:rPr lang="ar-SA" smtClean="0"/>
              <a:pPr/>
              <a:t>2</a:t>
            </a:fld>
            <a:endParaRPr lang="ar-SA"/>
          </a:p>
        </p:txBody>
      </p:sp>
      <p:sp>
        <p:nvSpPr>
          <p:cNvPr id="23" name="عنصر نائب للتذييل 2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ar-SA" smtClean="0"/>
              <a:t>اعددا ناصر بن راشد الحنو...... دورة تدريبية</a:t>
            </a:r>
            <a:endParaRPr lang="ar-SA"/>
          </a:p>
        </p:txBody>
      </p:sp>
    </p:spTree>
  </p:cSld>
  <p:clrMapOvr>
    <a:masterClrMapping/>
  </p:clrMapOvr>
  <p:transition spd="slow">
    <p:wipe dir="d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4000" dirty="0" smtClean="0">
                <a:cs typeface="DecoType Thuluth" pitchFamily="2" charset="-78"/>
              </a:rPr>
              <a:t>مدير الإدارة</a:t>
            </a:r>
          </a:p>
          <a:p>
            <a:r>
              <a:rPr lang="ar-SA" sz="4000" dirty="0" smtClean="0">
                <a:cs typeface="DecoType Thuluth" pitchFamily="2" charset="-78"/>
              </a:rPr>
              <a:t>شؤون الموظفين</a:t>
            </a:r>
          </a:p>
          <a:p>
            <a:r>
              <a:rPr lang="ar-SA" sz="4000" dirty="0" smtClean="0">
                <a:cs typeface="DecoType Thuluth" pitchFamily="2" charset="-78"/>
              </a:rPr>
              <a:t>الصادر</a:t>
            </a:r>
          </a:p>
          <a:p>
            <a:r>
              <a:rPr lang="ar-SA" sz="4000" dirty="0" smtClean="0">
                <a:cs typeface="DecoType Thuluth" pitchFamily="2" charset="-78"/>
              </a:rPr>
              <a:t>الوارد</a:t>
            </a:r>
          </a:p>
          <a:p>
            <a:r>
              <a:rPr lang="ar-SA" sz="4000" dirty="0" smtClean="0">
                <a:cs typeface="DecoType Thuluth" pitchFamily="2" charset="-78"/>
              </a:rPr>
              <a:t>النسخ</a:t>
            </a:r>
            <a:endParaRPr lang="ar-SA" sz="4000" dirty="0">
              <a:cs typeface="DecoType Thuluth" pitchFamily="2" charset="-78"/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6000" b="1" i="1" dirty="0" smtClean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الشؤون الإدارية</a:t>
            </a:r>
            <a:endParaRPr lang="ar-SA" sz="6000" b="1" i="1" dirty="0"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873B2C8-734A-4D43-A802-43CD700BC7FE}" type="datetime1">
              <a:rPr lang="ar-SA" smtClean="0"/>
              <a:pPr/>
              <a:t>16/06/1433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D8041F-5B65-45E9-855F-5A3FD156AAD9}" type="slidenum">
              <a:rPr lang="ar-SA" smtClean="0"/>
              <a:pPr/>
              <a:t>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ar-SA" smtClean="0"/>
              <a:t>اعددا ناصر بن راشد الحنو...... دورة تدريبية</a:t>
            </a:r>
            <a:endParaRPr lang="ar-SA"/>
          </a:p>
        </p:txBody>
      </p:sp>
    </p:spTree>
  </p:cSld>
  <p:clrMapOvr>
    <a:masterClrMapping/>
  </p:clrMapOvr>
  <p:transition spd="slow">
    <p:wip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2800" dirty="0" smtClean="0">
                <a:cs typeface="DecoType Thuluth" pitchFamily="2" charset="-78"/>
              </a:rPr>
              <a:t>الفواتير</a:t>
            </a:r>
          </a:p>
          <a:p>
            <a:r>
              <a:rPr lang="ar-SA" sz="2800" dirty="0" smtClean="0">
                <a:cs typeface="DecoType Thuluth" pitchFamily="2" charset="-78"/>
              </a:rPr>
              <a:t>السلف</a:t>
            </a:r>
          </a:p>
          <a:p>
            <a:r>
              <a:rPr lang="ar-SA" sz="2800" dirty="0" smtClean="0">
                <a:cs typeface="DecoType Thuluth" pitchFamily="2" charset="-78"/>
              </a:rPr>
              <a:t>الرواتب</a:t>
            </a:r>
          </a:p>
          <a:p>
            <a:r>
              <a:rPr lang="ar-SA" sz="2800" dirty="0" smtClean="0">
                <a:cs typeface="DecoType Thuluth" pitchFamily="2" charset="-78"/>
              </a:rPr>
              <a:t>الميزانية والحسابات</a:t>
            </a:r>
          </a:p>
          <a:p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4400" b="1" i="1" dirty="0" smtClean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الشؤون المالية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2E3A29-4A93-4CEC-A258-7018F473B2B5}" type="datetime1">
              <a:rPr lang="ar-SA" smtClean="0"/>
              <a:pPr/>
              <a:t>16/06/1433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D8041F-5B65-45E9-855F-5A3FD156AAD9}" type="slidenum">
              <a:rPr lang="ar-SA" smtClean="0"/>
              <a:pPr/>
              <a:t>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ar-SA" smtClean="0"/>
              <a:t>اعددا ناصر بن راشد الحنو...... دورة تدريبية</a:t>
            </a:r>
            <a:endParaRPr lang="ar-SA"/>
          </a:p>
        </p:txBody>
      </p:sp>
    </p:spTree>
  </p:cSld>
  <p:clrMapOvr>
    <a:masterClrMapping/>
  </p:clrMapOvr>
  <p:transition spd="slow">
    <p:wipe dir="r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2400" dirty="0" smtClean="0">
                <a:cs typeface="DecoType Thuluth" pitchFamily="2" charset="-78"/>
              </a:rPr>
              <a:t>الإعانات</a:t>
            </a:r>
          </a:p>
          <a:p>
            <a:r>
              <a:rPr lang="ar-SA" sz="2400" dirty="0" smtClean="0">
                <a:cs typeface="DecoType Thuluth" pitchFamily="2" charset="-78"/>
              </a:rPr>
              <a:t>السلف</a:t>
            </a:r>
          </a:p>
          <a:p>
            <a:r>
              <a:rPr lang="ar-SA" sz="2400" dirty="0" smtClean="0">
                <a:cs typeface="DecoType Thuluth" pitchFamily="2" charset="-78"/>
              </a:rPr>
              <a:t>التعاريف</a:t>
            </a:r>
          </a:p>
          <a:p>
            <a:r>
              <a:rPr lang="ar-SA" sz="2400" dirty="0" smtClean="0">
                <a:cs typeface="DecoType Thuluth" pitchFamily="2" charset="-78"/>
              </a:rPr>
              <a:t>التخافيض</a:t>
            </a:r>
          </a:p>
          <a:p>
            <a:r>
              <a:rPr lang="ar-SA" sz="2400" dirty="0" smtClean="0">
                <a:cs typeface="DecoType Thuluth" pitchFamily="2" charset="-78"/>
              </a:rPr>
              <a:t>التقارير</a:t>
            </a:r>
          </a:p>
          <a:p>
            <a:r>
              <a:rPr lang="ar-SA" sz="2400" dirty="0" smtClean="0">
                <a:cs typeface="DecoType Thuluth" pitchFamily="2" charset="-78"/>
              </a:rPr>
              <a:t>التشغيل الطلابي</a:t>
            </a:r>
          </a:p>
          <a:p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4400" b="1" i="1" dirty="0" smtClean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صندوق الطلاب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10A75F1-AEA0-4146-B4DA-2091768C429F}" type="datetime1">
              <a:rPr lang="ar-SA" smtClean="0"/>
              <a:pPr/>
              <a:t>16/06/1433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D8041F-5B65-45E9-855F-5A3FD156AAD9}" type="slidenum">
              <a:rPr lang="ar-SA" smtClean="0"/>
              <a:pPr/>
              <a:t>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ar-SA" smtClean="0"/>
              <a:t>اعددا ناصر بن راشد الحنو...... دورة تدريبية</a:t>
            </a:r>
            <a:endParaRPr lang="ar-SA"/>
          </a:p>
        </p:txBody>
      </p:sp>
    </p:spTree>
  </p:cSld>
  <p:clrMapOvr>
    <a:masterClrMapping/>
  </p:clrMapOvr>
  <p:transition spd="slow">
    <p:wipe dir="u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إدارة المركز</a:t>
            </a:r>
          </a:p>
          <a:p>
            <a:r>
              <a:rPr lang="ar-SA" dirty="0" smtClean="0"/>
              <a:t>الأخصائي الاجتماعي</a:t>
            </a:r>
          </a:p>
          <a:p>
            <a:r>
              <a:rPr lang="ar-SA" dirty="0" smtClean="0"/>
              <a:t>ميزانية المركز</a:t>
            </a:r>
          </a:p>
          <a:p>
            <a:endParaRPr lang="ar-SA" dirty="0" smtClean="0"/>
          </a:p>
          <a:p>
            <a:endParaRPr lang="ar-SA" dirty="0" smtClean="0"/>
          </a:p>
          <a:p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4000" b="1" i="1" dirty="0" smtClean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مركز ذوي الاحتياجات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3C4F6A-2F54-47B6-94D6-BB509F6F7B3A}" type="datetime1">
              <a:rPr lang="ar-SA" smtClean="0"/>
              <a:pPr/>
              <a:t>16/06/1433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D8041F-5B65-45E9-855F-5A3FD156AAD9}" type="slidenum">
              <a:rPr lang="ar-SA" smtClean="0"/>
              <a:pPr/>
              <a:t>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ar-SA" smtClean="0"/>
              <a:t>اعددا ناصر بن راشد الحنو...... دورة تدريبية</a:t>
            </a:r>
            <a:endParaRPr lang="ar-SA"/>
          </a:p>
        </p:txBody>
      </p:sp>
    </p:spTree>
  </p:cSld>
  <p:clrMapOvr>
    <a:masterClrMapping/>
  </p:clrMapOvr>
  <p:transition spd="slow">
    <p:wedg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المحاضرات والندوات</a:t>
            </a:r>
          </a:p>
          <a:p>
            <a:r>
              <a:rPr lang="ar-SA" dirty="0" smtClean="0"/>
              <a:t>المسابقات</a:t>
            </a:r>
          </a:p>
          <a:p>
            <a:r>
              <a:rPr lang="ar-SA" dirty="0" smtClean="0"/>
              <a:t>الرحلات</a:t>
            </a:r>
          </a:p>
          <a:p>
            <a:r>
              <a:rPr lang="ar-SA" dirty="0" smtClean="0"/>
              <a:t>الزيارات</a:t>
            </a:r>
          </a:p>
          <a:p>
            <a:r>
              <a:rPr lang="ar-SA" dirty="0" smtClean="0"/>
              <a:t>الدورات التدريبية</a:t>
            </a:r>
          </a:p>
          <a:p>
            <a:pPr>
              <a:buNone/>
            </a:pPr>
            <a:endParaRPr lang="ar-SA" dirty="0" smtClean="0"/>
          </a:p>
          <a:p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6000" dirty="0" smtClean="0">
                <a:cs typeface="Andalus" pitchFamily="2" charset="-78"/>
              </a:rPr>
              <a:t>الأنشطة الثقافية والاجتماعية</a:t>
            </a:r>
            <a:endParaRPr lang="ar-SA" sz="6000" dirty="0">
              <a:cs typeface="Andalus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9114BE-121F-4E1C-9311-10871ADC326B}" type="datetime1">
              <a:rPr lang="ar-SA" smtClean="0"/>
              <a:pPr/>
              <a:t>16/06/1433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D8041F-5B65-45E9-855F-5A3FD156AAD9}" type="slidenum">
              <a:rPr lang="ar-SA" smtClean="0"/>
              <a:pPr/>
              <a:t>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ar-SA" smtClean="0"/>
              <a:t>اعددا ناصر بن راشد الحنو...... دورة تدريبية</a:t>
            </a:r>
            <a:endParaRPr lang="ar-SA"/>
          </a:p>
        </p:txBody>
      </p:sp>
    </p:spTree>
  </p:cSld>
  <p:clrMapOvr>
    <a:masterClrMapping/>
  </p:clrMapOvr>
  <p:transition spd="slow">
    <p:dissolv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المسابقات الرياضية الداخلية</a:t>
            </a:r>
          </a:p>
          <a:p>
            <a:r>
              <a:rPr lang="ar-SA" dirty="0" smtClean="0"/>
              <a:t>المنافسات الرياضية الخارجية</a:t>
            </a:r>
          </a:p>
          <a:p>
            <a:r>
              <a:rPr lang="ar-SA" dirty="0" smtClean="0"/>
              <a:t>الرحلات الكشفية</a:t>
            </a:r>
          </a:p>
          <a:p>
            <a:r>
              <a:rPr lang="ar-SA" dirty="0" smtClean="0"/>
              <a:t>الزيارات الكشفية</a:t>
            </a:r>
          </a:p>
          <a:p>
            <a:r>
              <a:rPr lang="ar-SA" dirty="0" smtClean="0"/>
              <a:t>المخيمات الكشفية</a:t>
            </a:r>
          </a:p>
          <a:p>
            <a:r>
              <a:rPr lang="ar-SA" dirty="0" smtClean="0"/>
              <a:t>أنشطة الصالة الرياضية</a:t>
            </a:r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6000" dirty="0" smtClean="0">
                <a:cs typeface="Andalus" pitchFamily="2" charset="-78"/>
              </a:rPr>
              <a:t>الأنشطة الرياضية والكشفية</a:t>
            </a:r>
            <a:endParaRPr lang="ar-SA" sz="600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004CADB-1759-4EDD-9509-2547A174B0B0}" type="datetime1">
              <a:rPr lang="ar-SA" smtClean="0"/>
              <a:pPr/>
              <a:t>16/06/1433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D8041F-5B65-45E9-855F-5A3FD156AAD9}" type="slidenum">
              <a:rPr lang="ar-SA" smtClean="0"/>
              <a:pPr/>
              <a:t>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ar-SA" smtClean="0"/>
              <a:t>اعددا ناصر بن راشد الحنو...... دورة تدريبية</a:t>
            </a:r>
            <a:endParaRPr lang="ar-SA"/>
          </a:p>
        </p:txBody>
      </p:sp>
    </p:spTree>
  </p:cSld>
  <p:clrMapOvr>
    <a:masterClrMapping/>
  </p:clrMapOvr>
  <p:transition spd="slow">
    <p:newsflash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المسابقات العلمية</a:t>
            </a:r>
          </a:p>
          <a:p>
            <a:r>
              <a:rPr lang="ar-SA" dirty="0" smtClean="0"/>
              <a:t>المسابقات الفنية</a:t>
            </a:r>
          </a:p>
          <a:p>
            <a:r>
              <a:rPr lang="ar-SA" dirty="0" smtClean="0"/>
              <a:t>ورش العمل العلمية والفنية</a:t>
            </a:r>
          </a:p>
          <a:p>
            <a:r>
              <a:rPr lang="ar-SA" dirty="0" smtClean="0"/>
              <a:t>الدورات العلمية والفنية</a:t>
            </a:r>
          </a:p>
          <a:p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6000" dirty="0" smtClean="0">
                <a:cs typeface="Andalus" pitchFamily="2" charset="-78"/>
              </a:rPr>
              <a:t>الأنشطة العلمية والفنية</a:t>
            </a:r>
            <a:endParaRPr lang="ar-SA" sz="600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9457558-7F79-4117-8493-E1E5CF5308D8}" type="datetime1">
              <a:rPr lang="ar-SA" smtClean="0"/>
              <a:pPr/>
              <a:t>16/06/1433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D8041F-5B65-45E9-855F-5A3FD156AAD9}" type="slidenum">
              <a:rPr lang="ar-SA" smtClean="0"/>
              <a:pPr/>
              <a:t>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ar-SA" smtClean="0"/>
              <a:t>اعددا ناصر بن راشد الحنو...... دورة تدريبية</a:t>
            </a:r>
            <a:endParaRPr lang="ar-SA"/>
          </a:p>
        </p:txBody>
      </p:sp>
    </p:spTree>
  </p:cSld>
  <p:clrMapOvr>
    <a:masterClrMapping/>
  </p:clrMapOvr>
  <p:transition spd="slow">
    <p:wheel spokes="8"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ورق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ورق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ور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135</TotalTime>
  <Words>217</Words>
  <Application>Microsoft Office PowerPoint</Application>
  <PresentationFormat>عرض على الشاشة (3:4)‏</PresentationFormat>
  <Paragraphs>89</Paragraphs>
  <Slides>10</Slides>
  <Notes>1</Notes>
  <HiddenSlides>0</HiddenSlides>
  <MMClips>1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ورق</vt:lpstr>
      <vt:lpstr>جامعة المجمعة</vt:lpstr>
      <vt:lpstr>الهيكل الإداري لعمادة شؤون الطلاب</vt:lpstr>
      <vt:lpstr>الشؤون الإدارية</vt:lpstr>
      <vt:lpstr>الشؤون المالية</vt:lpstr>
      <vt:lpstr>صندوق الطلاب</vt:lpstr>
      <vt:lpstr>مركز ذوي الاحتياجات</vt:lpstr>
      <vt:lpstr>الأنشطة الثقافية والاجتماعية</vt:lpstr>
      <vt:lpstr>الأنشطة الرياضية والكشفية</vt:lpstr>
      <vt:lpstr>الأنشطة العلمية والفنية</vt:lpstr>
      <vt:lpstr>الأندية الطلابية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جامعة المجمعة</dc:title>
  <dc:creator>DELL</dc:creator>
  <cp:lastModifiedBy>DELL</cp:lastModifiedBy>
  <cp:revision>17</cp:revision>
  <dcterms:created xsi:type="dcterms:W3CDTF">2012-05-07T18:17:34Z</dcterms:created>
  <dcterms:modified xsi:type="dcterms:W3CDTF">2012-05-07T20:40:57Z</dcterms:modified>
</cp:coreProperties>
</file>